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73" r:id="rId7"/>
    <p:sldId id="274" r:id="rId8"/>
    <p:sldId id="261" r:id="rId9"/>
    <p:sldId id="275" r:id="rId10"/>
    <p:sldId id="276" r:id="rId11"/>
    <p:sldId id="269" r:id="rId12"/>
    <p:sldId id="263" r:id="rId13"/>
  </p:sldIdLst>
  <p:sldSz cx="10080625" cy="7559675"/>
  <p:notesSz cx="6888163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9" userDrawn="1">
          <p15:clr>
            <a:srgbClr val="A4A3A4"/>
          </p15:clr>
        </p15:guide>
        <p15:guide id="2" pos="19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6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9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46" cy="502795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1171" y="1"/>
            <a:ext cx="2985546" cy="502795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r">
              <a:defRPr sz="1100"/>
            </a:lvl1pPr>
          </a:lstStyle>
          <a:p>
            <a:fld id="{F657BF73-5067-4AFC-9EAD-5286D1F46001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5918"/>
            <a:ext cx="2985546" cy="502795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1171" y="9515918"/>
            <a:ext cx="2985546" cy="502795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r">
              <a:defRPr sz="1100"/>
            </a:lvl1pPr>
          </a:lstStyle>
          <a:p>
            <a:fld id="{35698D4E-69F4-4779-BED9-99BE4569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75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62000"/>
            <a:ext cx="5005388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527" y="4758703"/>
            <a:ext cx="5509663" cy="450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439" cy="4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0549" algn="l"/>
                <a:tab pos="1341097" algn="l"/>
                <a:tab pos="2011646" algn="l"/>
                <a:tab pos="2682194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279" y="0"/>
            <a:ext cx="2988439" cy="4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0549" algn="l"/>
                <a:tab pos="1341097" algn="l"/>
                <a:tab pos="2011646" algn="l"/>
                <a:tab pos="2682194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7405"/>
            <a:ext cx="2988439" cy="4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0549" algn="l"/>
                <a:tab pos="1341097" algn="l"/>
                <a:tab pos="2011646" algn="l"/>
                <a:tab pos="2682194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279" y="9517405"/>
            <a:ext cx="2988439" cy="4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0549" algn="l"/>
                <a:tab pos="1341097" algn="l"/>
                <a:tab pos="2011646" algn="l"/>
                <a:tab pos="2682194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36EE124-3C50-420B-94AA-F6C0F2E105E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86127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96A8F75-77CA-4B9E-B303-D0B5825D94BD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88437D1C-155F-471C-AEAC-5351E91CB81D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1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832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027D4CD-7A9B-4559-9F43-6F23EA89AA5E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0FB6982-EB11-4B8F-AFA0-49466A201E77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10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34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847F282-0F48-4A09-97A8-3806E98C4D00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9925" algn="l"/>
                <a:tab pos="1339850" algn="l"/>
                <a:tab pos="2009775" algn="l"/>
                <a:tab pos="2679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AFEDD5D2-194F-40D6-8966-26482B018A94}" type="slidenum">
              <a:rPr lang="nb-NO" altLang="nb-NO" sz="12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11</a:t>
            </a:fld>
            <a:endParaRPr lang="nb-NO" altLang="nb-NO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714375"/>
            <a:ext cx="4675187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27775" y="4459703"/>
            <a:ext cx="5012072" cy="42142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72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027D4CD-7A9B-4559-9F43-6F23EA89AA5E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0FB6982-EB11-4B8F-AFA0-49466A201E77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2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05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F5715FD-6B0A-4BF2-B04F-79ABFEF2409A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9E1B0EC-6626-4895-9A20-320CA1BB1454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3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4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0FA057C-BFE2-434F-99AE-9D6221453B33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E1F643DD-CC2E-4B98-9540-4AF57066CC39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4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69" name="Rectangle 3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941388" y="762000"/>
            <a:ext cx="5005387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79092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F5715FD-6B0A-4BF2-B04F-79ABFEF2409A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9E1B0EC-6626-4895-9A20-320CA1BB1454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5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26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F5715FD-6B0A-4BF2-B04F-79ABFEF2409A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9E1B0EC-6626-4895-9A20-320CA1BB1454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6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59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521B4CD-8311-4DD7-8C36-03C198DF80F0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A4155E53-9561-4E18-9D65-DEA5DF36442A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7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Rectangle 2"/>
          <p:cNvSpPr txBox="1">
            <a:spLocks noGrp="1" noChangeArrowheads="1"/>
          </p:cNvSpPr>
          <p:nvPr>
            <p:ph type="body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461" name="Rectangle 3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941388" y="762000"/>
            <a:ext cx="5005387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95654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F5715FD-6B0A-4BF2-B04F-79ABFEF2409A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9E1B0EC-6626-4895-9A20-320CA1BB1454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8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07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29274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52778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76283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99787" indent="-211752" defTabSz="4161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0549" algn="l"/>
                <a:tab pos="1341097" algn="l"/>
                <a:tab pos="2011646" algn="l"/>
                <a:tab pos="2682194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F5715FD-6B0A-4BF2-B04F-79ABFEF2409A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98279" y="9517405"/>
            <a:ext cx="2976867" cy="4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367" tIns="41684" rIns="83367" bIns="4168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fld id="{F9E1B0EC-6626-4895-9A20-320CA1BB1454}" type="slidenum">
              <a:rPr lang="nb-NO" altLang="nb-NO" sz="1300">
                <a:solidFill>
                  <a:srgbClr val="FFFFFF"/>
                </a:solidFill>
                <a:latin typeface="Times New Roman" panose="02020603050405020304" pitchFamily="18" charset="0"/>
              </a:rPr>
              <a:pPr eaLnBrk="1">
                <a:lnSpc>
                  <a:spcPct val="100000"/>
                </a:lnSpc>
              </a:pPr>
              <a:t>9</a:t>
            </a:fld>
            <a:endParaRPr lang="nb-NO" altLang="nb-NO" sz="13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527" y="4758703"/>
            <a:ext cx="5511109" cy="45087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99988" indent="-198518" eaLnBrk="1">
              <a:spcBef>
                <a:spcPct val="0"/>
              </a:spcBef>
              <a:tabLst>
                <a:tab pos="670549" algn="l"/>
                <a:tab pos="1341097" algn="l"/>
                <a:tab pos="2011646" algn="l"/>
                <a:tab pos="2682194" algn="l"/>
                <a:tab pos="3352743" algn="l"/>
                <a:tab pos="4023291" algn="l"/>
                <a:tab pos="4693840" algn="l"/>
                <a:tab pos="5364389" algn="l"/>
              </a:tabLst>
            </a:pPr>
            <a:endParaRPr lang="nb-NO" altLang="nb-NO" sz="19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2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4CC6-4BE4-407C-9B56-25E42735AF0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2620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B9C2-82CB-46DE-AA4C-F3B200AC35E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057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4D49-8462-48D0-AFEC-090549FEBE0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6151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794D8-AB70-4574-8DCF-D679D93C9F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080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6D10-079F-46CE-A93B-5391B227833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8491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25DE-A2BF-40F2-826D-97AED1B235C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0758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8BB3-9C39-4FD0-911D-7522030B78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7733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9206-01A2-42EF-97EF-048C79B86D5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8176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7B45-C77B-458F-A037-BB005E4B572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6245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61F1-A582-41F7-B9B0-5C598C27125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7584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FB08-8558-4829-BE10-017336171E7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36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48B23-5BEE-4915-83A3-DC16E1A9E4B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6930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E7E9-4868-4140-AECE-45D52784E8A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5622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30E9-4BEB-489D-8550-9C53928B7A4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98972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D6CF-760C-40D7-8D0A-E2AC8BA7CD0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155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F07F5-B291-4EE8-9A3C-4B4482F26CB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061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E60D-D7CF-45A9-AE79-A6E6CDF0079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828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86392-6F4E-4A11-A3FD-36B11DAF2A7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053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2DE4-F479-48E8-B9E7-33D1CCFD781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96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F2A-81F6-4CDC-94B2-AE096D35FA7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207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FF1C-1F8F-4FD1-B633-C9588DA9FFD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350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7551-0D60-483D-9A60-CE19F4E016A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4282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Klikk for å redigere titteltekstformatetKlikk for å redigere tittelstil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76263" y="6886575"/>
            <a:ext cx="2333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81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0F3A2C7-2ABA-4652-AE13-92A080C066D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Klikk for å redigere formatet på disposisjonsteksten</a:t>
            </a:r>
          </a:p>
          <a:p>
            <a:pPr lvl="1"/>
            <a:r>
              <a:rPr lang="en-GB" altLang="nb-NO" smtClean="0"/>
              <a:t>Andre disposisjonsnivå</a:t>
            </a:r>
          </a:p>
          <a:p>
            <a:pPr lvl="2"/>
            <a:r>
              <a:rPr lang="en-GB" altLang="nb-NO" smtClean="0"/>
              <a:t>Tredje disposisjonsnivå</a:t>
            </a:r>
          </a:p>
          <a:p>
            <a:pPr lvl="3"/>
            <a:r>
              <a:rPr lang="en-GB" altLang="nb-NO" smtClean="0"/>
              <a:t>Fjerde disposisjonsnivå</a:t>
            </a:r>
          </a:p>
          <a:p>
            <a:pPr lvl="4"/>
            <a:r>
              <a:rPr lang="en-GB" altLang="nb-NO" smtClean="0"/>
              <a:t>Femte disposisjonsnivå</a:t>
            </a:r>
          </a:p>
          <a:p>
            <a:pPr lvl="4"/>
            <a:r>
              <a:rPr lang="en-GB" altLang="nb-NO" smtClean="0"/>
              <a:t>Sjette disposisjonsnivå</a:t>
            </a:r>
          </a:p>
          <a:p>
            <a:pPr lvl="4"/>
            <a:r>
              <a:rPr lang="en-GB" altLang="nb-NO" smtClean="0"/>
              <a:t>Sjuende disposisjonsnivå</a:t>
            </a:r>
          </a:p>
          <a:p>
            <a:pPr lvl="4"/>
            <a:r>
              <a:rPr lang="en-GB" altLang="nb-NO" smtClean="0"/>
              <a:t>Åttende disposisjonsnivå</a:t>
            </a:r>
          </a:p>
          <a:p>
            <a:pPr lvl="4"/>
            <a:r>
              <a:rPr lang="en-GB" altLang="nb-NO" smtClean="0"/>
              <a:t>Niende disposisjonsnivå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Klikk for å redigere titteltekstformatetKlikk for å redigere tittelstil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Klikk for å redigere formatet på disposisjonsteksten</a:t>
            </a:r>
          </a:p>
          <a:p>
            <a:pPr lvl="1"/>
            <a:r>
              <a:rPr lang="en-GB" altLang="nb-NO" smtClean="0"/>
              <a:t>Andre disposisjonsnivå</a:t>
            </a:r>
          </a:p>
          <a:p>
            <a:pPr lvl="2"/>
            <a:r>
              <a:rPr lang="en-GB" altLang="nb-NO" smtClean="0"/>
              <a:t>Tredje disposisjonsnivå</a:t>
            </a:r>
          </a:p>
          <a:p>
            <a:pPr lvl="3"/>
            <a:r>
              <a:rPr lang="en-GB" altLang="nb-NO" smtClean="0"/>
              <a:t>Fjerde disposisjonsnivå</a:t>
            </a:r>
          </a:p>
          <a:p>
            <a:pPr lvl="4"/>
            <a:r>
              <a:rPr lang="en-GB" altLang="nb-NO" smtClean="0"/>
              <a:t>Femte disposisjonsnivå</a:t>
            </a:r>
          </a:p>
          <a:p>
            <a:pPr lvl="4"/>
            <a:r>
              <a:rPr lang="en-GB" altLang="nb-NO" smtClean="0"/>
              <a:t>Sjette disposisjonsnivå</a:t>
            </a:r>
          </a:p>
          <a:p>
            <a:pPr lvl="4"/>
            <a:r>
              <a:rPr lang="en-GB" altLang="nb-NO" smtClean="0"/>
              <a:t>Sjuende disposisjonsnivå</a:t>
            </a:r>
          </a:p>
          <a:p>
            <a:pPr lvl="4"/>
            <a:r>
              <a:rPr lang="en-GB" altLang="nb-NO" smtClean="0"/>
              <a:t>Åttende disposisjonsnivå</a:t>
            </a:r>
          </a:p>
          <a:p>
            <a:pPr lvl="0"/>
            <a:r>
              <a:rPr lang="en-GB" altLang="nb-NO" smtClean="0"/>
              <a:t>Niende disposisjonsnivåKlikk for å redigere tekststiler i malen</a:t>
            </a:r>
          </a:p>
          <a:p>
            <a:pPr lvl="0"/>
            <a:r>
              <a:rPr lang="en-GB" altLang="nb-NO" smtClean="0"/>
              <a:t>Andre nivå</a:t>
            </a:r>
          </a:p>
          <a:p>
            <a:pPr lvl="0"/>
            <a:r>
              <a:rPr lang="en-GB" altLang="nb-NO" smtClean="0"/>
              <a:t>Tredje nivå</a:t>
            </a:r>
          </a:p>
          <a:p>
            <a:pPr lvl="0"/>
            <a:r>
              <a:rPr lang="en-GB" altLang="nb-NO" smtClean="0"/>
              <a:t>Fjerde nivå</a:t>
            </a:r>
          </a:p>
          <a:p>
            <a:pPr lvl="0"/>
            <a:r>
              <a:rPr lang="en-GB" altLang="nb-NO" smtClean="0"/>
              <a:t>Femte nivå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76263" y="6886575"/>
            <a:ext cx="2333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81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2600CD0-443C-4308-89EE-ACD97BA9166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dinslekt.no/helligdager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277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en-GB" altLang="nb-NO" sz="4400" b="1">
                <a:solidFill>
                  <a:srgbClr val="FFFFFF"/>
                </a:solidFill>
                <a:latin typeface="Times New Roman" panose="02020603050405020304" pitchFamily="18" charset="0"/>
              </a:rPr>
              <a:t>Slektsgransking grunnkurs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763588"/>
            <a:ext cx="9070975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endParaRPr lang="nb-NO" altLang="nb-NO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r>
              <a:rPr lang="nb-NO" altLang="nb-NO" sz="2400" b="1" i="1">
                <a:solidFill>
                  <a:srgbClr val="FFFFFF"/>
                </a:solidFill>
                <a:latin typeface="Times New Roman" panose="02020603050405020304" pitchFamily="18" charset="0"/>
              </a:rPr>
              <a:t>Rælingen historielag</a:t>
            </a:r>
          </a:p>
          <a:p>
            <a:pPr algn="ctr" eaLnBrk="1">
              <a:lnSpc>
                <a:spcPct val="95000"/>
              </a:lnSpc>
            </a:pPr>
            <a:r>
              <a:rPr lang="nb-NO" altLang="nb-NO" sz="2400" b="1" i="1">
                <a:solidFill>
                  <a:srgbClr val="FFFFFF"/>
                </a:solidFill>
                <a:latin typeface="Times New Roman" panose="02020603050405020304" pitchFamily="18" charset="0"/>
              </a:rPr>
              <a:t>v/ Hans Isdahl</a:t>
            </a:r>
          </a:p>
          <a:p>
            <a:pPr algn="ctr" eaLnBrk="1">
              <a:lnSpc>
                <a:spcPct val="95000"/>
              </a:lnSpc>
            </a:pPr>
            <a:endParaRPr lang="nb-NO" altLang="nb-NO" sz="2400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619250"/>
            <a:ext cx="84232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6"/>
            <a:ext cx="9070975" cy="1101948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Neste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gang,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onsdag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30/11-2022: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008063" y="1563688"/>
            <a:ext cx="8418512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Trykte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kilder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DIS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og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slekt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på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nett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Å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skrive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om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egen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slekt</a:t>
            </a:r>
            <a:endParaRPr lang="en-GB" altLang="nb-NO" sz="3200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Lekse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 marL="104775" indent="0"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</a:pPr>
            <a:r>
              <a:rPr lang="en-GB" altLang="nb-NO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Komme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dere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så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nær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1600-tallet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som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mulig</a:t>
            </a:r>
            <a:endParaRPr lang="en-GB" altLang="nb-NO" sz="3200" b="1" i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104775" indent="0"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</a:pPr>
            <a:r>
              <a:rPr lang="en-GB" altLang="nb-NO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Finne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forfedre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ei</a:t>
            </a:r>
            <a:r>
              <a:rPr lang="en-GB" altLang="nb-NO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bygdebok</a:t>
            </a:r>
            <a:endParaRPr lang="en-GB" altLang="nb-NO" sz="32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93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pPr algn="ctr" eaLnBrk="1">
              <a:lnSpc>
                <a:spcPct val="95000"/>
              </a:lnSpc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nb-NO" sz="4400" b="1" smtClean="0">
                <a:latin typeface="Times New Roman" panose="02020603050405020304" pitchFamily="18" charset="0"/>
              </a:rPr>
              <a:t>Sees neste uke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2575"/>
            <a:ext cx="9161463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613150" y="5075238"/>
            <a:ext cx="2273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nb-NO" altLang="nb-NO" sz="1600" i="1">
                <a:solidFill>
                  <a:srgbClr val="000000"/>
                </a:solidFill>
                <a:latin typeface="Times New Roman" panose="02020603050405020304" pitchFamily="18" charset="0"/>
              </a:rPr>
              <a:t>Edvard Munch: Historien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smtClean="0">
                <a:latin typeface="Times New Roman" panose="02020603050405020304" pitchFamily="18" charset="0"/>
              </a:rPr>
              <a:t>Innhold i kurset: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008063" y="1563688"/>
            <a:ext cx="8418512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7700" algn="l"/>
                <a:tab pos="3636963" algn="l"/>
                <a:tab pos="4086225" algn="l"/>
                <a:tab pos="4535488" algn="l"/>
                <a:tab pos="4984750" algn="l"/>
                <a:tab pos="5434013" algn="l"/>
                <a:tab pos="5883275" algn="l"/>
                <a:tab pos="6332538" algn="l"/>
                <a:tab pos="6781800" algn="l"/>
                <a:tab pos="7231063" algn="l"/>
                <a:tab pos="7678738" algn="l"/>
                <a:tab pos="8128000" algn="l"/>
                <a:tab pos="8577263" algn="l"/>
                <a:tab pos="9026525" algn="l"/>
                <a:tab pos="9475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Folketellinger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Gravminner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Slektsprogram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Kirkebøker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Trykte kilder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DIS og slekt på nett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Å skrive om egen slekt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>
                <a:solidFill>
                  <a:srgbClr val="FFFFFF"/>
                </a:solidFill>
                <a:latin typeface="Times New Roman" panose="02020603050405020304" pitchFamily="18" charset="0"/>
              </a:rPr>
              <a:t>Kilder og kildebruk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Hva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finner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vi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i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kirkebøkene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3600" y="1573213"/>
            <a:ext cx="84185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Fødte og døpte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Konfirmerte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Viede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Døde og begravde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Innflyttede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Utflyttede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Dødfødte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Innmeldte i statskirken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Utmeldte fra statskirken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2600">
                <a:solidFill>
                  <a:srgbClr val="FFFFFF"/>
                </a:solidFill>
                <a:latin typeface="Times New Roman" panose="02020603050405020304" pitchFamily="18" charset="0"/>
              </a:rPr>
              <a:t>Fødte barn av dissentere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smtClean="0">
                <a:latin typeface="Times New Roman" panose="02020603050405020304" pitchFamily="18" charset="0"/>
              </a:rPr>
              <a:t>Rare datoer i kirkeboka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872" y="1132899"/>
            <a:ext cx="8418512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7950" indent="0" eaLnBrk="1">
              <a:lnSpc>
                <a:spcPct val="95000"/>
              </a:lnSpc>
              <a:spcAft>
                <a:spcPts val="1425"/>
              </a:spcAft>
              <a:buSzPct val="45000"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Presten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forholder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seg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til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kirkeåret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107950" indent="0" eaLnBrk="1">
              <a:lnSpc>
                <a:spcPct val="95000"/>
              </a:lnSpc>
              <a:spcAft>
                <a:spcPts val="1425"/>
              </a:spcAft>
              <a:buSzPct val="45000"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Hvordan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finne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datoene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?		</a:t>
            </a:r>
          </a:p>
          <a:p>
            <a:pPr lvl="1" eaLnBrk="1">
              <a:lnSpc>
                <a:spcPct val="95000"/>
              </a:lnSpc>
              <a:spcAft>
                <a:spcPts val="1138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nb-NO" sz="3200" b="1" dirty="0">
                <a:solidFill>
                  <a:srgbClr val="FFFF00"/>
                </a:solidFill>
                <a:latin typeface="Times New Roman" panose="02020603050405020304" pitchFamily="18" charset="0"/>
                <a:hlinkClick r:id="rId4"/>
              </a:rPr>
              <a:t>https://dinslekt.no/helligdager.php</a:t>
            </a:r>
          </a:p>
          <a:p>
            <a:pPr marL="107950" indent="0" eaLnBrk="1">
              <a:lnSpc>
                <a:spcPct val="95000"/>
              </a:lnSpc>
              <a:spcAft>
                <a:spcPts val="1425"/>
              </a:spcAft>
              <a:buSzPct val="45000"/>
            </a:pPr>
            <a:endParaRPr lang="en-GB" altLang="nb-NO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t="8618" r="31416" b="27947"/>
          <a:stretch/>
        </p:blipFill>
        <p:spPr bwMode="auto">
          <a:xfrm>
            <a:off x="3094037" y="3275013"/>
            <a:ext cx="3889375" cy="399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009" t="8618" r="31416" b="182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Arbeidsøkt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:</a:t>
            </a:r>
            <a:endParaRPr lang="en-GB" altLang="nb-NO" sz="4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3600" y="1573213"/>
            <a:ext cx="84185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Er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dere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sikre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på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utfylling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slektsprogram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Finn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forfedre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tilbake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til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før</a:t>
            </a:r>
            <a:r>
              <a:rPr lang="en-GB" altLang="nb-NO" sz="32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1801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427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Bygdebøker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:</a:t>
            </a:r>
            <a:endParaRPr lang="en-GB" altLang="nb-NO" sz="4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3600" y="1573213"/>
            <a:ext cx="84185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Mange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kommuner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har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egne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bygdebøker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Gårdshistoria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er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en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viktig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del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av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bygdebøkene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Merk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dere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nettstedet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  <a:p>
            <a:pPr marL="107950" indent="0" eaLnBrk="1">
              <a:lnSpc>
                <a:spcPct val="95000"/>
              </a:lnSpc>
              <a:spcAft>
                <a:spcPts val="1425"/>
              </a:spcAft>
              <a:buSzPct val="45000"/>
              <a:defRPr/>
            </a:pPr>
            <a:r>
              <a:rPr lang="en-GB" altLang="nb-NO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https://slekt1.com/litteratur/wpbdp_category/bygdeboker/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De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fleste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bygdebøkene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kan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leses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på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Nasjonalbiblioteket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, men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ikke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kopieres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fra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  <a:p>
            <a:pPr marL="107950" indent="0" eaLnBrk="1">
              <a:lnSpc>
                <a:spcPct val="95000"/>
              </a:lnSpc>
              <a:spcAft>
                <a:spcPts val="1425"/>
              </a:spcAft>
              <a:buSzPct val="45000"/>
              <a:defRPr/>
            </a:pPr>
            <a:r>
              <a:rPr lang="en-GB" altLang="nb-NO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https://www.nb.no/</a:t>
            </a:r>
          </a:p>
        </p:txBody>
      </p:sp>
    </p:spTree>
    <p:extLst>
      <p:ext uri="{BB962C8B-B14F-4D97-AF65-F5344CB8AC3E}">
        <p14:creationId xmlns:p14="http://schemas.microsoft.com/office/powerpoint/2010/main" val="1456615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38371" y="467469"/>
            <a:ext cx="9070975" cy="863600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Bygdebøker</a:t>
            </a:r>
            <a:r>
              <a:rPr lang="en-GB" altLang="nb-NO" sz="4400" b="1" dirty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på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historielagets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side:</a:t>
            </a:r>
            <a:endParaRPr lang="en-GB" altLang="nb-NO" sz="4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3808" y="1619597"/>
            <a:ext cx="9504808" cy="5760640"/>
          </a:xfrm>
          <a:prstGeom prst="rect">
            <a:avLst/>
          </a:prstGeom>
          <a:blipFill dpi="0" rotWithShape="0">
            <a:blip r:embed="rId4"/>
            <a:srcRect/>
            <a:stretch>
              <a:fillRect l="-481" t="-10940" r="-1" b="-1874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07950"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en-GB" altLang="nb-NO" sz="3200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Arbeidsøkt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:</a:t>
            </a:r>
            <a:endParaRPr lang="en-GB" altLang="nb-NO" sz="4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3600" y="1573213"/>
            <a:ext cx="84185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319088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Finne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slekt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bygdebøker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Fysiske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bøker</a:t>
            </a:r>
            <a:endParaRPr lang="en-GB" altLang="nb-NO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Bøker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nb-NO" sz="3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på</a:t>
            </a:r>
            <a:r>
              <a:rPr lang="en-GB" altLang="nb-NO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 nett</a:t>
            </a:r>
            <a:endParaRPr lang="en-GB" altLang="nb-NO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74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marL="215900" indent="-201613" algn="ctr" eaLnBrk="1">
              <a:lnSpc>
                <a:spcPct val="95000"/>
              </a:lnSpc>
              <a:tabLst>
                <a:tab pos="431800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nb-NO" sz="4400" b="1" dirty="0" err="1" smtClean="0">
                <a:latin typeface="Times New Roman" panose="02020603050405020304" pitchFamily="18" charset="0"/>
              </a:rPr>
              <a:t>Initialer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som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kan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 </a:t>
            </a:r>
            <a:r>
              <a:rPr lang="en-GB" altLang="nb-NO" sz="4400" b="1" dirty="0" err="1" smtClean="0">
                <a:latin typeface="Times New Roman" panose="02020603050405020304" pitchFamily="18" charset="0"/>
              </a:rPr>
              <a:t>inspirere</a:t>
            </a:r>
            <a:r>
              <a:rPr lang="en-GB" altLang="nb-NO" sz="4400" b="1" dirty="0" smtClean="0">
                <a:latin typeface="Times New Roman" panose="02020603050405020304" pitchFamily="18" charset="0"/>
              </a:rPr>
              <a:t>:</a:t>
            </a:r>
            <a:endParaRPr lang="en-GB" altLang="nb-NO" sz="4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2" t="20033" r="13779" b="25038"/>
          <a:stretch>
            <a:fillRect/>
          </a:stretch>
        </p:blipFill>
        <p:spPr bwMode="auto">
          <a:xfrm>
            <a:off x="1871663" y="1403350"/>
            <a:ext cx="6553200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232" t="20033" r="13779" b="250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99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196</Words>
  <Application>Microsoft Office PowerPoint</Application>
  <PresentationFormat>Egendefinert</PresentationFormat>
  <Paragraphs>87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Arial Unicode MS</vt:lpstr>
      <vt:lpstr>Microsoft YaHei</vt:lpstr>
      <vt:lpstr>Arial</vt:lpstr>
      <vt:lpstr>msmincho</vt:lpstr>
      <vt:lpstr>Times New Roman</vt:lpstr>
      <vt:lpstr>Wingdings</vt:lpstr>
      <vt:lpstr>Office-tema</vt:lpstr>
      <vt:lpstr>Office-tema</vt:lpstr>
      <vt:lpstr>PowerPoint-presentasjon</vt:lpstr>
      <vt:lpstr>Innhold i kurset:</vt:lpstr>
      <vt:lpstr>Hva finner vi i kirkebøkene?</vt:lpstr>
      <vt:lpstr>Rare datoer i kirkeboka</vt:lpstr>
      <vt:lpstr>Arbeidsøkt:</vt:lpstr>
      <vt:lpstr>Bygdebøker:</vt:lpstr>
      <vt:lpstr>Bygdebøker på historielagets side:</vt:lpstr>
      <vt:lpstr>Arbeidsøkt:</vt:lpstr>
      <vt:lpstr>Initialer som kan inspirere:</vt:lpstr>
      <vt:lpstr>Neste gang, onsdag 30/11-2022:</vt:lpstr>
      <vt:lpstr>Sees neste uke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</dc:creator>
  <cp:lastModifiedBy>Hanne</cp:lastModifiedBy>
  <cp:revision>8</cp:revision>
  <cp:lastPrinted>2022-11-15T20:03:13Z</cp:lastPrinted>
  <dcterms:created xsi:type="dcterms:W3CDTF">1601-01-01T00:00:00Z</dcterms:created>
  <dcterms:modified xsi:type="dcterms:W3CDTF">2022-11-15T20:13:19Z</dcterms:modified>
</cp:coreProperties>
</file>